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700" r:id="rId2"/>
  </p:sldMasterIdLst>
  <p:notesMasterIdLst>
    <p:notesMasterId r:id="rId25"/>
  </p:notesMasterIdLst>
  <p:sldIdLst>
    <p:sldId id="3245" r:id="rId3"/>
    <p:sldId id="3246" r:id="rId4"/>
    <p:sldId id="507" r:id="rId5"/>
    <p:sldId id="466" r:id="rId6"/>
    <p:sldId id="3238" r:id="rId7"/>
    <p:sldId id="3237" r:id="rId8"/>
    <p:sldId id="3239" r:id="rId9"/>
    <p:sldId id="3240" r:id="rId10"/>
    <p:sldId id="3241" r:id="rId11"/>
    <p:sldId id="3242" r:id="rId12"/>
    <p:sldId id="3243" r:id="rId13"/>
    <p:sldId id="472" r:id="rId14"/>
    <p:sldId id="3244" r:id="rId15"/>
    <p:sldId id="3233" r:id="rId16"/>
    <p:sldId id="3230" r:id="rId17"/>
    <p:sldId id="485" r:id="rId18"/>
    <p:sldId id="272" r:id="rId19"/>
    <p:sldId id="273" r:id="rId20"/>
    <p:sldId id="325" r:id="rId21"/>
    <p:sldId id="322" r:id="rId22"/>
    <p:sldId id="326" r:id="rId23"/>
    <p:sldId id="271" r:id="rId24"/>
  </p:sldIdLst>
  <p:sldSz cx="12192000" cy="6858000"/>
  <p:notesSz cx="6858000" cy="9144000"/>
  <p:embeddedFontLst>
    <p:embeddedFont>
      <p:font typeface="Calibri Light" pitchFamily="34" charset="0"/>
      <p:regular r:id="rId26"/>
      <p:italic r:id="rId27"/>
    </p:embeddedFont>
    <p:embeddedFont>
      <p:font typeface="UTM Avo" pitchFamily="18" charset="0"/>
      <p:regular r:id="rId28"/>
      <p:bold r:id="rId29"/>
      <p:italic r:id="rId30"/>
      <p:boldItalic r:id="rId31"/>
    </p:embeddedFont>
    <p:embeddedFont>
      <p:font typeface="等线" charset="-122"/>
      <p:regular r:id="rId32"/>
      <p:bold r:id="rId33"/>
    </p:embeddedFont>
    <p:embeddedFont>
      <p:font typeface="HP001 Kieu 1" charset="-93"/>
      <p:boldItalic r:id="rId34"/>
    </p:embeddedFont>
    <p:embeddedFont>
      <p:font typeface="Tahoma" pitchFamily="34" charset="0"/>
      <p:regular r:id="rId35"/>
      <p:bold r:id="rId36"/>
    </p:embeddedFont>
    <p:embeddedFont>
      <p:font typeface="VNI-Avo" pitchFamily="2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7122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9072AD-0445-448F-92C2-02F2DEDACE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0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79603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1984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25CAE2-AFFB-4972-80A2-3BF6160B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DAFD3A-B519-4FFC-9727-73105734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3FC061-9452-451A-AA0D-D14E1F28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4360E3-2DD9-4F2C-9740-CE13B959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AE9617-1338-4C23-92E7-92853895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9BEF73-D133-4E6C-9818-D3E4906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63BD54-4811-41B2-9F32-D0E55E16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E894AA-D64A-4526-823B-39DA4FEE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1A7F6A-4172-4100-8D7B-A415D070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7E708B-3BE0-418D-A829-917D5E35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5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8D1928B-7F03-41B1-BC4B-55AD0FEF1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122697-2877-477E-ACFA-C69F6712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B6244F-7699-457F-BA80-5AA9EFDA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D13F0E-9625-44DF-B5E9-3F8E9754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0E42FA-49E6-440F-B09F-ED95C2D7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7501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589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2248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6033B0-8A71-4D49-A970-32B04DA4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439278-74C9-4244-B5D4-C779029F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B594CA-F2F1-4C87-A914-3E95C570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D5884C-1F32-48A6-B49B-69138C98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505C6E-0CDB-4123-B4F1-8F0C3206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5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E5FF95-283B-4E0D-B7D0-5295B622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AD54E8-84A4-4746-9029-BC8A5074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400B92-FB06-4513-97E9-2E8696EF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49C534-2254-42A2-BE39-A15434F2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DA0A3A-D7DB-4E65-8F69-2629A01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9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10B6BE-A65D-420D-A2C2-32D26EAA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A861C8-C24B-4801-B841-30A7A923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916B13-BC3F-4724-A95B-A27B107D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3062FD8-529E-41A1-B899-2FD38CD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6BC536-6F5D-4B2D-AA43-5D6BB5FA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1428C5-D71F-446A-B74B-FEE431D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7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025A59-ED17-493B-A256-3B546C74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D3633D-5481-423B-A1D1-A0181693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1F54EB-940E-410F-BC18-F7E75617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4A631E4-71E3-49BC-989A-F54BBF904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C3C6B9-3175-484A-AA4B-DC4FAE6C5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83BA27F-C9ED-4BA5-92C8-ECA7751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A02342E-4B8C-48B7-8A00-158220D4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3A605A7-05FA-49C3-A245-236DC087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0C95A-2A82-4299-A58B-3C1DF1DA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74A2463-8190-416B-9399-805D7FA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7FA0EB3-A986-43FE-93DD-EAB3C48D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78E4D0-3D61-425C-9612-CB574373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5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894898B-300C-432F-BD4F-C222FBC4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A31B474-D62E-43E8-B566-00E72148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F70D1A-82D0-4AAD-A9E2-AF1D0BCA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3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330C48-6117-4ABE-B3AD-5075D300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572764-B9E2-4096-822E-88D772D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F2EAD1-B9C9-4942-BC09-8AD4A9B1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DC5F23-20A2-40D2-89A8-8821E06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AC19B1-6B32-4047-8554-167C109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372466-938D-40B4-9B43-F066E11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1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E36B73-1A23-4AEF-9057-82DA8C27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EF5EBF1-39CB-4B46-8A92-69199DBFC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3CAC2D-4C4C-4CE3-BBFC-A3889E15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D01333-3B65-45B6-AADB-4927082E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874FBC-4C10-4F95-A342-B8B6ED54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8BC00F-99D0-499C-8DAF-93DB464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0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0354031-1551-4EA4-A22B-A8B4AD97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88B61D-0A62-41D5-8C09-068EFE1C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EE4C65-3BED-49EB-B760-5DD35BD41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CB8-71E6-413B-B105-BF095282F1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9B43A8-76F6-4E6F-95B4-4F3DA7578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5F03DD-A58E-4615-8885-67E24011F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37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1.png"/><Relationship Id="rId18" Type="http://schemas.openxmlformats.org/officeDocument/2006/relationships/image" Target="../media/image36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image" Target="../media/image33.gif"/><Relationship Id="rId10" Type="http://schemas.openxmlformats.org/officeDocument/2006/relationships/audio" Target="../media/audio2.wav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18" Type="http://schemas.openxmlformats.org/officeDocument/2006/relationships/image" Target="../media/image36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image" Target="../media/image33.gif"/><Relationship Id="rId10" Type="http://schemas.openxmlformats.org/officeDocument/2006/relationships/audio" Target="../media/audio1.wav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2.gif"/><Relationship Id="rId1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9.png"/><Relationship Id="rId17" Type="http://schemas.openxmlformats.org/officeDocument/2006/relationships/image" Target="../media/image36.gif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image" Target="../media/image34.png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.png"/><Relationship Id="rId18" Type="http://schemas.openxmlformats.org/officeDocument/2006/relationships/image" Target="../media/image36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0.png"/><Relationship Id="rId17" Type="http://schemas.openxmlformats.org/officeDocument/2006/relationships/image" Target="../media/image35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image" Target="../media/image33.gif"/><Relationship Id="rId10" Type="http://schemas.openxmlformats.org/officeDocument/2006/relationships/audio" Target="../media/audio1.wav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2.png"/><Relationship Id="rId18" Type="http://schemas.openxmlformats.org/officeDocument/2006/relationships/image" Target="../media/image36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image" Target="../media/image33.gif"/><Relationship Id="rId10" Type="http://schemas.openxmlformats.org/officeDocument/2006/relationships/audio" Target="../media/audio1.wav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2" y="857259"/>
            <a:ext cx="12191980" cy="514349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2761207" y="2474283"/>
            <a:ext cx="6629400" cy="2097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2816714" y="2649745"/>
            <a:ext cx="6388388" cy="108491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altLang="zh-CN" sz="66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TOÁN</a:t>
            </a:r>
            <a:endParaRPr lang="zh-CN" altLang="en-US" sz="3600" b="1" dirty="0">
              <a:blipFill>
                <a:blip r:embed="rId4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 UI" panose="020B0503020204020204" pitchFamily="34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="" xmlns:a16="http://schemas.microsoft.com/office/drawing/2014/main" id="{B21B7B01-2100-4B56-983C-1280582DC796}"/>
              </a:ext>
            </a:extLst>
          </p:cNvPr>
          <p:cNvCxnSpPr/>
          <p:nvPr/>
        </p:nvCxnSpPr>
        <p:spPr>
          <a:xfrm>
            <a:off x="3585434" y="2650625"/>
            <a:ext cx="4586151" cy="17377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B4755448-0171-4FFA-9C07-239A14E73CB8}"/>
              </a:ext>
            </a:extLst>
          </p:cNvPr>
          <p:cNvCxnSpPr/>
          <p:nvPr/>
        </p:nvCxnSpPr>
        <p:spPr>
          <a:xfrm>
            <a:off x="3624198" y="3652383"/>
            <a:ext cx="4586151" cy="17377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59" y="2628702"/>
            <a:ext cx="1867143" cy="14516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3" y="-30525"/>
            <a:ext cx="12192000" cy="35547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093" y="3424456"/>
            <a:ext cx="12192000" cy="3554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3AC81D-E32B-49C6-8D66-3D1C692E7951}"/>
              </a:ext>
            </a:extLst>
          </p:cNvPr>
          <p:cNvSpPr txBox="1"/>
          <p:nvPr/>
        </p:nvSpPr>
        <p:spPr>
          <a:xfrm>
            <a:off x="2473795" y="3802247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59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1A6FA0B-0549-48BF-B106-A00AEFFC5C73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CE6915-6C83-4AA1-B8BC-3C1813B2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82" t="49422" r="10018" b="33636"/>
          <a:stretch/>
        </p:blipFill>
        <p:spPr>
          <a:xfrm>
            <a:off x="959855" y="241972"/>
            <a:ext cx="4216336" cy="3296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2F50F8-5442-49F2-9767-310721CEA39F}"/>
              </a:ext>
            </a:extLst>
          </p:cNvPr>
          <p:cNvSpPr txBox="1"/>
          <p:nvPr/>
        </p:nvSpPr>
        <p:spPr>
          <a:xfrm>
            <a:off x="468204" y="3899411"/>
            <a:ext cx="4707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VNI-Avo" pitchFamily="2" charset="0"/>
              </a:rPr>
              <a:t>saùu</a:t>
            </a:r>
            <a:r>
              <a:rPr lang="en-US" sz="7200" b="1" dirty="0">
                <a:latin typeface="VNI-Avo" pitchFamily="2" charset="0"/>
              </a:rPr>
              <a:t> </a:t>
            </a:r>
            <a:r>
              <a:rPr lang="en-US" sz="7200" b="1" dirty="0" err="1">
                <a:latin typeface="VNI-Avo" pitchFamily="2" charset="0"/>
              </a:rPr>
              <a:t>möôi</a:t>
            </a:r>
            <a:endParaRPr lang="en-US" sz="7200" b="1" dirty="0">
              <a:latin typeface="VNI-Avo" pitchFamily="2" charset="0"/>
            </a:endParaRPr>
          </a:p>
          <a:p>
            <a:pPr algn="ctr"/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60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D95D8E-9236-4DD8-B701-246B2DC01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" t="74945" r="75540" b="8113"/>
          <a:stretch/>
        </p:blipFill>
        <p:spPr>
          <a:xfrm>
            <a:off x="7015811" y="241972"/>
            <a:ext cx="4037428" cy="3296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95B14F5-5152-4B3C-99F8-E99A7D0DD5AC}"/>
              </a:ext>
            </a:extLst>
          </p:cNvPr>
          <p:cNvSpPr txBox="1"/>
          <p:nvPr/>
        </p:nvSpPr>
        <p:spPr>
          <a:xfrm>
            <a:off x="6342687" y="3899411"/>
            <a:ext cx="5201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VNI-Avo" pitchFamily="2" charset="0"/>
              </a:rPr>
              <a:t>baûy</a:t>
            </a:r>
            <a:r>
              <a:rPr lang="en-US" sz="7200" b="1" dirty="0">
                <a:latin typeface="VNI-Avo" pitchFamily="2" charset="0"/>
              </a:rPr>
              <a:t> </a:t>
            </a:r>
            <a:r>
              <a:rPr lang="en-US" sz="7200" b="1" dirty="0" err="1">
                <a:latin typeface="VNI-Avo" pitchFamily="2" charset="0"/>
              </a:rPr>
              <a:t>möôi</a:t>
            </a:r>
            <a:endParaRPr lang="en-US" sz="7200" b="1" dirty="0">
              <a:latin typeface="VNI-Avo" pitchFamily="2" charset="0"/>
            </a:endParaRPr>
          </a:p>
          <a:p>
            <a:pPr algn="ctr"/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70</a:t>
            </a:r>
            <a:endParaRPr lang="vi-VN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1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1A6FA0B-0549-48BF-B106-A00AEFFC5C73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CE6915-6C83-4AA1-B8BC-3C1813B2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00" t="74765" r="40038" b="8293"/>
          <a:stretch/>
        </p:blipFill>
        <p:spPr>
          <a:xfrm>
            <a:off x="468204" y="354514"/>
            <a:ext cx="4906373" cy="3296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2F50F8-5442-49F2-9767-310721CEA39F}"/>
              </a:ext>
            </a:extLst>
          </p:cNvPr>
          <p:cNvSpPr txBox="1"/>
          <p:nvPr/>
        </p:nvSpPr>
        <p:spPr>
          <a:xfrm>
            <a:off x="468204" y="3899411"/>
            <a:ext cx="4707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VNI-Avo" pitchFamily="2" charset="0"/>
              </a:rPr>
              <a:t>taùm</a:t>
            </a:r>
            <a:r>
              <a:rPr lang="en-US" sz="7200" b="1" dirty="0">
                <a:latin typeface="VNI-Avo" pitchFamily="2" charset="0"/>
              </a:rPr>
              <a:t> </a:t>
            </a:r>
            <a:r>
              <a:rPr lang="en-US" sz="7200" b="1" dirty="0" err="1">
                <a:latin typeface="VNI-Avo" pitchFamily="2" charset="0"/>
              </a:rPr>
              <a:t>möôi</a:t>
            </a:r>
            <a:endParaRPr lang="en-US" sz="7200" b="1" dirty="0">
              <a:latin typeface="VNI-Avo" pitchFamily="2" charset="0"/>
            </a:endParaRPr>
          </a:p>
          <a:p>
            <a:pPr algn="ctr"/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80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D95D8E-9236-4DD8-B701-246B2DC01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44" t="74752" r="4100" b="8306"/>
          <a:stretch/>
        </p:blipFill>
        <p:spPr>
          <a:xfrm>
            <a:off x="6342687" y="354514"/>
            <a:ext cx="5201361" cy="3296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95B14F5-5152-4B3C-99F8-E99A7D0DD5AC}"/>
              </a:ext>
            </a:extLst>
          </p:cNvPr>
          <p:cNvSpPr txBox="1"/>
          <p:nvPr/>
        </p:nvSpPr>
        <p:spPr>
          <a:xfrm>
            <a:off x="6342687" y="3899411"/>
            <a:ext cx="5201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VNI-Avo" pitchFamily="2" charset="0"/>
              </a:rPr>
              <a:t>chín</a:t>
            </a:r>
            <a:r>
              <a:rPr lang="en-US" sz="7200" b="1" dirty="0">
                <a:latin typeface="VNI-Avo" pitchFamily="2" charset="0"/>
              </a:rPr>
              <a:t> </a:t>
            </a:r>
            <a:r>
              <a:rPr lang="en-US" sz="7200" b="1" dirty="0" err="1">
                <a:latin typeface="VNI-Avo" pitchFamily="2" charset="0"/>
              </a:rPr>
              <a:t>möôi</a:t>
            </a:r>
            <a:endParaRPr lang="en-US" sz="7200" b="1" dirty="0">
              <a:latin typeface="VNI-Avo" pitchFamily="2" charset="0"/>
            </a:endParaRPr>
          </a:p>
          <a:p>
            <a:pPr algn="ctr"/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90</a:t>
            </a:r>
            <a:endParaRPr lang="vi-VN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9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C957A-7D21-44F4-AD5E-C7FB3240C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416752-731B-4CC4-BC45-A76FFBBF4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1">
            <a:extLst>
              <a:ext uri="{FF2B5EF4-FFF2-40B4-BE49-F238E27FC236}">
                <a16:creationId xmlns="" xmlns:a16="http://schemas.microsoft.com/office/drawing/2014/main" id="{02E6899C-2699-4A03-BDC1-BA1856519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1" cy="6456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92A9200-BB2F-43B9-AFC6-14E05ABD2500}"/>
              </a:ext>
            </a:extLst>
          </p:cNvPr>
          <p:cNvSpPr/>
          <p:nvPr/>
        </p:nvSpPr>
        <p:spPr>
          <a:xfrm>
            <a:off x="0" y="-18328"/>
            <a:ext cx="12192000" cy="401782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C40B03-786C-4A43-8603-6426756A7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83" y="1027906"/>
            <a:ext cx="10302117" cy="5149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2CC72D5-21D6-4988-85C7-0D9E50CD44DD}"/>
              </a:ext>
            </a:extLst>
          </p:cNvPr>
          <p:cNvSpPr txBox="1"/>
          <p:nvPr/>
        </p:nvSpPr>
        <p:spPr>
          <a:xfrm>
            <a:off x="3469652" y="2200160"/>
            <a:ext cx="998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30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CDAE6E6-DF66-44BE-9BDB-18B1895B6DF6}"/>
              </a:ext>
            </a:extLst>
          </p:cNvPr>
          <p:cNvSpPr txBox="1"/>
          <p:nvPr/>
        </p:nvSpPr>
        <p:spPr>
          <a:xfrm>
            <a:off x="1457971" y="4906764"/>
            <a:ext cx="998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40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92A9200-BB2F-43B9-AFC6-14E05ABD2500}"/>
              </a:ext>
            </a:extLst>
          </p:cNvPr>
          <p:cNvSpPr/>
          <p:nvPr/>
        </p:nvSpPr>
        <p:spPr>
          <a:xfrm>
            <a:off x="0" y="-18328"/>
            <a:ext cx="12192000" cy="401782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A85F8BE-15FF-4131-98EE-3BD8B392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133"/>
            <a:ext cx="12192000" cy="40748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BF13E5F-864E-46D2-B008-A0528D61412F}"/>
              </a:ext>
            </a:extLst>
          </p:cNvPr>
          <p:cNvSpPr/>
          <p:nvPr/>
        </p:nvSpPr>
        <p:spPr>
          <a:xfrm>
            <a:off x="0" y="6337925"/>
            <a:ext cx="12192000" cy="401782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6613AD8-B083-4E74-8787-2FA5144C7FB4}"/>
              </a:ext>
            </a:extLst>
          </p:cNvPr>
          <p:cNvSpPr txBox="1"/>
          <p:nvPr/>
        </p:nvSpPr>
        <p:spPr>
          <a:xfrm>
            <a:off x="4679473" y="3283372"/>
            <a:ext cx="998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40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75F9422-599F-4321-A438-3200EDAEEEA3}"/>
              </a:ext>
            </a:extLst>
          </p:cNvPr>
          <p:cNvSpPr txBox="1"/>
          <p:nvPr/>
        </p:nvSpPr>
        <p:spPr>
          <a:xfrm>
            <a:off x="7267929" y="3283372"/>
            <a:ext cx="998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60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290D8DE-F6CA-43DF-B760-5518E684F4E7}"/>
              </a:ext>
            </a:extLst>
          </p:cNvPr>
          <p:cNvSpPr txBox="1"/>
          <p:nvPr/>
        </p:nvSpPr>
        <p:spPr>
          <a:xfrm>
            <a:off x="11038070" y="3156763"/>
            <a:ext cx="998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90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FF3DF73-106B-48CB-B301-9AE671742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80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graphicFrame>
        <p:nvGraphicFramePr>
          <p:cNvPr id="10" name="Object 13">
            <a:extLst>
              <a:ext uri="{FF2B5EF4-FFF2-40B4-BE49-F238E27FC236}">
                <a16:creationId xmlns="" xmlns:a16="http://schemas.microsoft.com/office/drawing/2014/main" id="{FF44BF09-39DA-44B8-837D-24C2329039D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5558" y="59877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r:id="rId8" imgW="1278331" imgH="1273759" progId="MS_ClipArt_Gallery">
                  <p:embed/>
                </p:oleObj>
              </mc:Choice>
              <mc:Fallback>
                <p:oleObj r:id="rId8" imgW="1278331" imgH="1273759" progId="MS_ClipArt_Gallery">
                  <p:embed/>
                  <p:pic>
                    <p:nvPicPr>
                      <p:cNvPr id="10" name="Object 13">
                        <a:extLst>
                          <a:ext uri="{FF2B5EF4-FFF2-40B4-BE49-F238E27FC236}">
                            <a16:creationId xmlns="" xmlns:a16="http://schemas.microsoft.com/office/drawing/2014/main" id="{FF44BF09-39DA-44B8-837D-24C2329039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58" y="59877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6556" y="1686779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=""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15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8D6FCB56-8B35-46FA-8380-77DA393055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6556" y="1672265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noProof="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Chín</a:t>
            </a:r>
            <a:r>
              <a:rPr lang="en-US" sz="4000" kern="1200" noProof="0" dirty="0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200" noProof="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möôi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6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BC191FA-0160-42B9-9E2E-D06CF67CEA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3" y="1569103"/>
            <a:ext cx="3170434" cy="334656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4" y="1569187"/>
            <a:ext cx="3162648" cy="333835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57974" y="1686779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Naêm</a:t>
            </a:r>
            <a:r>
              <a:rPr lang="en-US" sz="3600" kern="1200" dirty="0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möôi</a:t>
            </a:r>
            <a:endParaRPr lang="en-US" sz="3600" kern="1200" dirty="0">
              <a:solidFill>
                <a:prstClr val="black"/>
              </a:solidFill>
              <a:latin typeface="VNI-Avo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88EFE285-95EC-4313-81E6-9357341382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khỉ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1" y="2834333"/>
            <a:ext cx="1806431" cy="3432220"/>
          </a:xfrm>
          <a:prstGeom prst="rect">
            <a:avLst/>
          </a:prstGeom>
        </p:spPr>
      </p:pic>
      <p:pic>
        <p:nvPicPr>
          <p:cNvPr id="22" name="tê giá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3" y="1713153"/>
            <a:ext cx="1702671" cy="3424431"/>
          </a:xfrm>
          <a:prstGeom prst="rect">
            <a:avLst/>
          </a:prstGeom>
        </p:spPr>
      </p:pic>
      <p:pic>
        <p:nvPicPr>
          <p:cNvPr id="23" name="ngự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3" y="2493037"/>
            <a:ext cx="1732044" cy="3773516"/>
          </a:xfrm>
          <a:prstGeom prst="rect">
            <a:avLst/>
          </a:prstGeom>
        </p:spPr>
      </p:pic>
      <p:pic>
        <p:nvPicPr>
          <p:cNvPr id="24" name="hổ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4" y="1599190"/>
            <a:ext cx="2175133" cy="3385256"/>
          </a:xfrm>
          <a:prstGeom prst="rect">
            <a:avLst/>
          </a:prstGeom>
        </p:spPr>
      </p:pic>
      <p:pic>
        <p:nvPicPr>
          <p:cNvPr id="25" name="v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8" y="3262186"/>
            <a:ext cx="1921689" cy="3102833"/>
          </a:xfrm>
          <a:prstGeom prst="rect">
            <a:avLst/>
          </a:prstGeom>
        </p:spPr>
      </p:pic>
      <p:pic>
        <p:nvPicPr>
          <p:cNvPr id="26" name="sư tử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1" y="1713151"/>
            <a:ext cx="1934848" cy="3325290"/>
          </a:xfrm>
          <a:prstGeom prst="rect">
            <a:avLst/>
          </a:prstGeom>
        </p:spPr>
      </p:pic>
      <p:pic>
        <p:nvPicPr>
          <p:cNvPr id="27" name="hươ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7" y="3206950"/>
            <a:ext cx="1892555" cy="3148600"/>
          </a:xfrm>
          <a:prstGeom prst="rect">
            <a:avLst/>
          </a:prstGeom>
        </p:spPr>
      </p:pic>
      <p:sp>
        <p:nvSpPr>
          <p:cNvPr id="28" name="o">
            <a:hlinkClick r:id="" action="ppaction://noaction"/>
          </p:cNvPr>
          <p:cNvSpPr/>
          <p:nvPr/>
        </p:nvSpPr>
        <p:spPr>
          <a:xfrm>
            <a:off x="160518" y="5743369"/>
            <a:ext cx="1630748" cy="729392"/>
          </a:xfrm>
          <a:prstGeom prst="roundRect">
            <a:avLst/>
          </a:prstGeom>
          <a:solidFill>
            <a:srgbClr val="FEF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11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ô">
            <a:hlinkClick r:id="" action="ppaction://noaction"/>
          </p:cNvPr>
          <p:cNvSpPr/>
          <p:nvPr/>
        </p:nvSpPr>
        <p:spPr>
          <a:xfrm>
            <a:off x="1915434" y="4907282"/>
            <a:ext cx="2068332" cy="898089"/>
          </a:xfrm>
          <a:prstGeom prst="roundRect">
            <a:avLst/>
          </a:prstGeom>
          <a:solidFill>
            <a:srgbClr val="68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FFFF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16</a:t>
            </a:r>
          </a:p>
        </p:txBody>
      </p:sp>
      <p:sp>
        <p:nvSpPr>
          <p:cNvPr id="30" name="cỏ">
            <a:hlinkClick r:id="rId12" action="ppaction://hlinksldjump"/>
          </p:cNvPr>
          <p:cNvSpPr/>
          <p:nvPr/>
        </p:nvSpPr>
        <p:spPr>
          <a:xfrm>
            <a:off x="3529605" y="5613991"/>
            <a:ext cx="1898641" cy="1022350"/>
          </a:xfrm>
          <a:prstGeom prst="roundRect">
            <a:avLst>
              <a:gd name="adj" fmla="val 25844"/>
            </a:avLst>
          </a:prstGeom>
          <a:solidFill>
            <a:srgbClr val="FF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12</a:t>
            </a:r>
          </a:p>
        </p:txBody>
      </p:sp>
      <p:sp>
        <p:nvSpPr>
          <p:cNvPr id="31" name="cọ">
            <a:hlinkClick r:id="rId12" action="ppaction://hlinksldjump"/>
          </p:cNvPr>
          <p:cNvSpPr/>
          <p:nvPr/>
        </p:nvSpPr>
        <p:spPr>
          <a:xfrm>
            <a:off x="5428246" y="4889530"/>
            <a:ext cx="1678075" cy="872721"/>
          </a:xfrm>
          <a:prstGeom prst="roundRect">
            <a:avLst/>
          </a:prstGeom>
          <a:solidFill>
            <a:srgbClr val="C7C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15</a:t>
            </a:r>
          </a:p>
        </p:txBody>
      </p:sp>
      <p:sp>
        <p:nvSpPr>
          <p:cNvPr id="32" name="co">
            <a:hlinkClick r:id="rId12" action="ppaction://hlinksldjump"/>
          </p:cNvPr>
          <p:cNvSpPr/>
          <p:nvPr/>
        </p:nvSpPr>
        <p:spPr>
          <a:xfrm>
            <a:off x="6946900" y="6046469"/>
            <a:ext cx="1691640" cy="758826"/>
          </a:xfrm>
          <a:prstGeom prst="roundRect">
            <a:avLst/>
          </a:prstGeom>
          <a:solidFill>
            <a:srgbClr val="FCC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14</a:t>
            </a:r>
          </a:p>
        </p:txBody>
      </p:sp>
      <p:sp>
        <p:nvSpPr>
          <p:cNvPr id="33" name="cộ">
            <a:hlinkClick r:id="rId12" action="ppaction://hlinksldjump"/>
          </p:cNvPr>
          <p:cNvSpPr/>
          <p:nvPr/>
        </p:nvSpPr>
        <p:spPr>
          <a:xfrm>
            <a:off x="8646143" y="4748598"/>
            <a:ext cx="1631732" cy="875665"/>
          </a:xfrm>
          <a:prstGeom prst="roundRect">
            <a:avLst/>
          </a:prstGeom>
          <a:solidFill>
            <a:srgbClr val="9BD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13</a:t>
            </a:r>
          </a:p>
        </p:txBody>
      </p:sp>
      <p:sp>
        <p:nvSpPr>
          <p:cNvPr id="34" name="cổ">
            <a:hlinkClick r:id="" action="ppaction://noaction"/>
          </p:cNvPr>
          <p:cNvSpPr/>
          <p:nvPr/>
        </p:nvSpPr>
        <p:spPr>
          <a:xfrm>
            <a:off x="10274935" y="5928997"/>
            <a:ext cx="1863091" cy="875665"/>
          </a:xfrm>
          <a:prstGeom prst="roundRect">
            <a:avLst/>
          </a:prstGeom>
          <a:solidFill>
            <a:srgbClr val="CC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FFFF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F9B701-5FA1-4010-84AE-9BC78FA05D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705"/>
            <a:ext cx="996716" cy="4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0078 -0.93565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4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0547 -0.77153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3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157 -0.93774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053 -0.73958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056 -0.93819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4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00716 -0.75417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3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01159 -0.96597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6556" y="1686779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Baûy</a:t>
            </a:r>
            <a:r>
              <a:rPr lang="en-US" sz="4000" kern="1200" dirty="0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möôi</a:t>
            </a:r>
            <a:endParaRPr lang="en-US" sz="4000" kern="1200" dirty="0">
              <a:solidFill>
                <a:prstClr val="black"/>
              </a:solidFill>
              <a:latin typeface="VNI-Avo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3D0540B8-FAAB-45C8-B2C4-D46BF4F0D8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660111" y="1639197"/>
            <a:ext cx="7310222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kern="1200" dirty="0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Ba </a:t>
            </a:r>
            <a:r>
              <a:rPr lang="en-US" sz="4000" kern="1200" dirty="0" err="1">
                <a:solidFill>
                  <a:prstClr val="black"/>
                </a:solidFill>
                <a:latin typeface="VNI-Avo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möôi</a:t>
            </a:r>
            <a:endParaRPr lang="en-US" sz="4000" kern="1200" dirty="0">
              <a:solidFill>
                <a:prstClr val="black"/>
              </a:solidFill>
              <a:latin typeface="VNI-Avo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2800" kern="1200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4C6DCB40-50DA-45DA-8D9C-126E95EA62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81" y="89942"/>
            <a:ext cx="1310874" cy="5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CBC97BC-7260-49F9-B18B-46759EC68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279" y="1752245"/>
            <a:ext cx="8909443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Chúc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các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con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chăm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ngoan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,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học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giỏi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. </a:t>
            </a:r>
          </a:p>
        </p:txBody>
      </p:sp>
      <p:graphicFrame>
        <p:nvGraphicFramePr>
          <p:cNvPr id="3" name="Object 13">
            <a:extLst>
              <a:ext uri="{FF2B5EF4-FFF2-40B4-BE49-F238E27FC236}">
                <a16:creationId xmlns="" xmlns:a16="http://schemas.microsoft.com/office/drawing/2014/main" id="{0D048738-5C84-4464-8293-20BB5FFA46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968230"/>
              </p:ext>
            </p:extLst>
          </p:nvPr>
        </p:nvGraphicFramePr>
        <p:xfrm>
          <a:off x="562659" y="156723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6" name="Object 13">
                        <a:extLst>
                          <a:ext uri="{FF2B5EF4-FFF2-40B4-BE49-F238E27FC236}">
                            <a16:creationId xmlns="" xmlns:a16="http://schemas.microsoft.com/office/drawing/2014/main" id="{F6B8ABAB-8388-4975-B35E-C41D110B4D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659" y="156723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7606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DB5FF12-4B50-4DCD-890D-C49759EDA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5" y="32229"/>
            <a:ext cx="4869769" cy="6836898"/>
          </a:xfrm>
          <a:prstGeom prst="rect">
            <a:avLst/>
          </a:prstGeom>
        </p:spPr>
      </p:pic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4D6D8419-41CF-46E1-9475-DAEAF656B968}"/>
              </a:ext>
            </a:extLst>
          </p:cNvPr>
          <p:cNvSpPr txBox="1">
            <a:spLocks/>
          </p:cNvSpPr>
          <p:nvPr/>
        </p:nvSpPr>
        <p:spPr>
          <a:xfrm>
            <a:off x="5767755" y="158837"/>
            <a:ext cx="6424246" cy="1587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SzPts val="990"/>
            </a:pPr>
            <a:endParaRPr lang="en-US" sz="3600" b="1" dirty="0" smtClean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SzPts val="990"/>
            </a:pPr>
            <a:r>
              <a:rPr lang="en-US" sz="5700" b="1" dirty="0" smtClean="0">
                <a:solidFill>
                  <a:srgbClr val="FF0000"/>
                </a:solidFill>
              </a:rPr>
              <a:t>           CÁC </a:t>
            </a:r>
            <a:r>
              <a:rPr lang="en-US" sz="5700" b="1" dirty="0">
                <a:solidFill>
                  <a:srgbClr val="FF0000"/>
                </a:solidFill>
              </a:rPr>
              <a:t>SỐ 10, 20, 30, 40, 50, 60, 70, 80, </a:t>
            </a:r>
            <a:r>
              <a:rPr lang="en-US" sz="5700" b="1" dirty="0" smtClean="0">
                <a:solidFill>
                  <a:srgbClr val="FF0000"/>
                </a:solidFill>
              </a:rPr>
              <a:t>90 </a:t>
            </a:r>
          </a:p>
          <a:p>
            <a:pPr>
              <a:lnSpc>
                <a:spcPct val="115000"/>
              </a:lnSpc>
              <a:buSzPts val="990"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(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94)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SzPts val="990"/>
            </a:pP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4ABDE9-66DF-4BBE-A4FF-9E7DEA7F9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1746343"/>
            <a:ext cx="5905741" cy="1246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6F355F-9F3A-4B7D-9FF7-549C0CA6F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891" y="2992582"/>
            <a:ext cx="6085847" cy="38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graphicFrame>
        <p:nvGraphicFramePr>
          <p:cNvPr id="10" name="Object 13">
            <a:extLst>
              <a:ext uri="{FF2B5EF4-FFF2-40B4-BE49-F238E27FC236}">
                <a16:creationId xmlns="" xmlns:a16="http://schemas.microsoft.com/office/drawing/2014/main" id="{C50D1CBC-346B-44B0-8908-A0C0B47AF49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5558" y="118468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8" imgW="1278331" imgH="1273759" progId="MS_ClipArt_Gallery">
                  <p:embed/>
                </p:oleObj>
              </mc:Choice>
              <mc:Fallback>
                <p:oleObj r:id="rId8" imgW="1278331" imgH="1273759" progId="MS_ClipArt_Gallery">
                  <p:embed/>
                  <p:pic>
                    <p:nvPicPr>
                      <p:cNvPr id="10" name="Object 13">
                        <a:extLst>
                          <a:ext uri="{FF2B5EF4-FFF2-40B4-BE49-F238E27FC236}">
                            <a16:creationId xmlns="" xmlns:a16="http://schemas.microsoft.com/office/drawing/2014/main" id="{C50D1CBC-346B-44B0-8908-A0C0B47AF4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58" y="118468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F4EE8F-4343-4AB0-9D5D-A978460B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631"/>
            <a:ext cx="12192000" cy="33679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1F4BFFF-EBAA-424E-9AA0-002A190F677C}"/>
              </a:ext>
            </a:extLst>
          </p:cNvPr>
          <p:cNvSpPr/>
          <p:nvPr/>
        </p:nvSpPr>
        <p:spPr>
          <a:xfrm>
            <a:off x="0" y="-18328"/>
            <a:ext cx="12192000" cy="401782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27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1A6FA0B-0549-48BF-B106-A00AEFFC5C73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CE6915-6C83-4AA1-B8BC-3C1813B2B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488" b="81519"/>
          <a:stretch/>
        </p:blipFill>
        <p:spPr>
          <a:xfrm>
            <a:off x="1846119" y="531633"/>
            <a:ext cx="7599429" cy="3871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1840284-0130-44CC-B098-1BDC2EACC084}"/>
              </a:ext>
            </a:extLst>
          </p:cNvPr>
          <p:cNvSpPr txBox="1"/>
          <p:nvPr/>
        </p:nvSpPr>
        <p:spPr>
          <a:xfrm>
            <a:off x="6377355" y="4147894"/>
            <a:ext cx="2907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VNI-Avo" pitchFamily="2" charset="0"/>
              </a:rPr>
              <a:t>möôøi</a:t>
            </a:r>
            <a:endParaRPr lang="en-US" sz="7200" b="1" dirty="0">
              <a:latin typeface="VNI-Avo" pitchFamily="2" charset="0"/>
            </a:endParaRPr>
          </a:p>
          <a:p>
            <a:pPr algn="ctr"/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0DCF7D-833B-46E7-881A-C9A5099C5F8D}"/>
              </a:ext>
            </a:extLst>
          </p:cNvPr>
          <p:cNvSpPr/>
          <p:nvPr/>
        </p:nvSpPr>
        <p:spPr>
          <a:xfrm>
            <a:off x="5106572" y="773723"/>
            <a:ext cx="3080825" cy="3629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6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1A6FA0B-0549-48BF-B106-A00AEFFC5C73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CE6915-6C83-4AA1-B8BC-3C1813B2B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82" t="620" r="1539" b="80899"/>
          <a:stretch/>
        </p:blipFill>
        <p:spPr>
          <a:xfrm>
            <a:off x="1142734" y="401782"/>
            <a:ext cx="9675321" cy="3871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2F50F8-5442-49F2-9767-310721CEA39F}"/>
              </a:ext>
            </a:extLst>
          </p:cNvPr>
          <p:cNvSpPr txBox="1"/>
          <p:nvPr/>
        </p:nvSpPr>
        <p:spPr>
          <a:xfrm>
            <a:off x="6982265" y="4049420"/>
            <a:ext cx="4707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VNI-Avo" pitchFamily="2" charset="0"/>
              </a:rPr>
              <a:t>hai</a:t>
            </a:r>
            <a:r>
              <a:rPr lang="en-US" sz="7200" b="1" dirty="0">
                <a:latin typeface="VNI-Avo" pitchFamily="2" charset="0"/>
              </a:rPr>
              <a:t> </a:t>
            </a:r>
            <a:r>
              <a:rPr lang="en-US" sz="7200" b="1" dirty="0" err="1">
                <a:latin typeface="VNI-Avo" pitchFamily="2" charset="0"/>
              </a:rPr>
              <a:t>möôi</a:t>
            </a:r>
            <a:endParaRPr lang="en-US" sz="7200" b="1" dirty="0">
              <a:latin typeface="VNI-Avo" pitchFamily="2" charset="0"/>
            </a:endParaRPr>
          </a:p>
          <a:p>
            <a:pPr algn="ctr"/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20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C2E2490-D076-49CF-8B23-B7F4327BB322}"/>
              </a:ext>
            </a:extLst>
          </p:cNvPr>
          <p:cNvSpPr/>
          <p:nvPr/>
        </p:nvSpPr>
        <p:spPr>
          <a:xfrm>
            <a:off x="6632916" y="500256"/>
            <a:ext cx="3903786" cy="3629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71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1A6FA0B-0549-48BF-B106-A00AEFFC5C73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FF7707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CE6915-6C83-4AA1-B8BC-3C1813B2B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9" t="25126" r="15471" b="57932"/>
          <a:stretch/>
        </p:blipFill>
        <p:spPr>
          <a:xfrm>
            <a:off x="1410020" y="1102290"/>
            <a:ext cx="9070412" cy="2326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2F50F8-5442-49F2-9767-310721CEA39F}"/>
              </a:ext>
            </a:extLst>
          </p:cNvPr>
          <p:cNvSpPr txBox="1"/>
          <p:nvPr/>
        </p:nvSpPr>
        <p:spPr>
          <a:xfrm>
            <a:off x="7221416" y="3788447"/>
            <a:ext cx="4707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VNI-Avo" pitchFamily="2" charset="0"/>
              </a:rPr>
              <a:t>ba</a:t>
            </a:r>
            <a:r>
              <a:rPr lang="en-US" sz="7200" b="1" dirty="0">
                <a:latin typeface="VNI-Avo" pitchFamily="2" charset="0"/>
              </a:rPr>
              <a:t> </a:t>
            </a:r>
            <a:r>
              <a:rPr lang="en-US" sz="7200" b="1" dirty="0" err="1">
                <a:latin typeface="VNI-Avo" pitchFamily="2" charset="0"/>
              </a:rPr>
              <a:t>möôi</a:t>
            </a:r>
            <a:endParaRPr lang="en-US" sz="7200" b="1" dirty="0">
              <a:latin typeface="VNI-Avo" pitchFamily="2" charset="0"/>
            </a:endParaRPr>
          </a:p>
          <a:p>
            <a:pPr algn="ctr"/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30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C7639DF-5D97-495A-BA0E-8FD3D5D4B073}"/>
              </a:ext>
            </a:extLst>
          </p:cNvPr>
          <p:cNvSpPr/>
          <p:nvPr/>
        </p:nvSpPr>
        <p:spPr>
          <a:xfrm>
            <a:off x="6949439" y="0"/>
            <a:ext cx="3530993" cy="3629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64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105</Words>
  <Application>Microsoft Office PowerPoint</Application>
  <PresentationFormat>Custom</PresentationFormat>
  <Paragraphs>56</Paragraphs>
  <Slides>22</Slides>
  <Notes>3</Notes>
  <HiddenSlides>0</HiddenSlides>
  <MMClips>16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inpin heiti</vt:lpstr>
      <vt:lpstr>Microsoft YaHei UI</vt:lpstr>
      <vt:lpstr>Calibri Light</vt:lpstr>
      <vt:lpstr>UTM Avo</vt:lpstr>
      <vt:lpstr>等线</vt:lpstr>
      <vt:lpstr>HP001 Kieu 1</vt:lpstr>
      <vt:lpstr>Times New Roman</vt:lpstr>
      <vt:lpstr>Tahoma</vt:lpstr>
      <vt:lpstr>VNI-Avo</vt:lpstr>
      <vt:lpstr>Calibri</vt:lpstr>
      <vt:lpstr>1_Office Theme</vt:lpstr>
      <vt:lpstr>HOC10 TEMPLATE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21AK22</cp:lastModifiedBy>
  <cp:revision>45</cp:revision>
  <dcterms:modified xsi:type="dcterms:W3CDTF">2022-01-18T05:29:10Z</dcterms:modified>
</cp:coreProperties>
</file>